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5143500" cx="9144000"/>
  <p:notesSz cx="6858000" cy="9144000"/>
  <p:embeddedFontLst>
    <p:embeddedFont>
      <p:font typeface="Robot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-italic.fntdata"/><Relationship Id="rId106" Type="http://schemas.openxmlformats.org/officeDocument/2006/relationships/font" Target="fonts/Roboto-bold.fntdata"/><Relationship Id="rId105" Type="http://schemas.openxmlformats.org/officeDocument/2006/relationships/font" Target="fonts/Roboto-regular.fntdata"/><Relationship Id="rId104" Type="http://schemas.openxmlformats.org/officeDocument/2006/relationships/slide" Target="slides/slide99.xml"/><Relationship Id="rId108" Type="http://schemas.openxmlformats.org/officeDocument/2006/relationships/font" Target="fonts/Robot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1d3c7bf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1d3c7bf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17358cef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17358cef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7358cef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7358cef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17358cef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17358cef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17358cef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17358cef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17358cef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17358cef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7358cef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17358cef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7358cef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17358cef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17358cef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17358cef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17358cef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17358cef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17358cef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17358cef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7358cef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17358cef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17358cef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17358cef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17358cef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17358cef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17358cef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17358cef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17358cef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17358cef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17358cef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17358cef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17358cef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17358cef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17358cef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17358cef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7358cef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17358cef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17358cef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17358cef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17358cef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17358cef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17358cef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17358cef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17358cef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17358cef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17358cef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17358cef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17358cef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17358cef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17358cef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17358cef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1d3c7bf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1d3c7bf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1d3c7bf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1d3c7bf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17358cef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17358cef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17358cef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17358cef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17358cef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17358cef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17358cef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17358cef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17358cef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17358cef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17358ce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17358ce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17358cef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17358cef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17358cef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17358cef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17358cef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17358cef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17358cef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17358cef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17358ce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17358ce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17358cef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17358cef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17358cef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17358cef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13aa72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13aa72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17358cef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17358cef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17358cef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17358ce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17358cef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17358cef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17358cef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17358cef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37ff3a7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37ff3a7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17358cef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17358cef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17358cef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17358cef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13aa72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13aa72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24d019a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24d019a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24d019a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24d019a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24d019a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24d019a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17358cef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17358cef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24d019a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24d019a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24d019a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24d019a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24d019a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24d019a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24d019a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24d019a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24d019a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24d019a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24d019a0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24d019a0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24d019a0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24d019a0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7ff3a7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7ff3a7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24d019a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24d019a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24d019a0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24d019a0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17358cef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17358cef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1a8c6ff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1a8c6ff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1a8c6ff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1a8c6ff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24d019a0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24d019a0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24d019a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24d019a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4d019a0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4d019a0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24d019a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24d019a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1a8c6ff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1a8c6ff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1a8c6ff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1a8c6ff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24d019a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24d019a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24d019a0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24d019a0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17358cef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17358cef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213aa72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213aa72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213aa72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213aa72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1a8c6ff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1a8c6ff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1a8c6ff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1a8c6ff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37ff3a7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37ff3a7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37ff3a7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37ff3a7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17358cef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17358cef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17358cef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17358cef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17358cef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17358cef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17358cef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17358cef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1d3c7bf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1d3c7bf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37ff3a7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37ff3a7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37ff3a7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37ff3a7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37ff3a7a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37ff3a7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17358cef6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17358cef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17358cef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17358cef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37ff3a7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37ff3a7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17358cef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17358cef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7358cef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7358cef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24d019a0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24d019a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24d019a0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24d019a0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Exam Flowcharts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John Paul D. Gallardo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52400"/>
            <a:ext cx="66480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Created Exams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13757" l="9914" r="6696" t="12593"/>
          <a:stretch/>
        </p:blipFill>
        <p:spPr>
          <a:xfrm>
            <a:off x="1254926" y="231963"/>
            <a:ext cx="6634150" cy="45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Created Exams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4911" l="6690" r="0" t="15148"/>
          <a:stretch/>
        </p:blipFill>
        <p:spPr>
          <a:xfrm>
            <a:off x="881575" y="352975"/>
            <a:ext cx="7554976" cy="43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Created Exams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50" y="76200"/>
            <a:ext cx="62338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90250" y="526350"/>
            <a:ext cx="8295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Category Flowchart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0" y="338875"/>
            <a:ext cx="8488101" cy="42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Category Flowchart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 Flowchart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25329" l="9199" r="8657" t="10054"/>
          <a:stretch/>
        </p:blipFill>
        <p:spPr>
          <a:xfrm>
            <a:off x="974925" y="307025"/>
            <a:ext cx="7366799" cy="44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90250" y="526350"/>
            <a:ext cx="7914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Category Flowchart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17926" l="10809" r="10629" t="14221"/>
          <a:stretch/>
        </p:blipFill>
        <p:spPr>
          <a:xfrm>
            <a:off x="1264413" y="287988"/>
            <a:ext cx="6615174" cy="44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Subject Flowchart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8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490250" y="526350"/>
            <a:ext cx="786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Subject Flowchart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75" y="152400"/>
            <a:ext cx="7940849" cy="47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Subject Flowchart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 rotWithShape="1">
          <a:blip r:embed="rId3">
            <a:alphaModFix/>
          </a:blip>
          <a:srcRect b="18619" l="10806" r="8307" t="12367"/>
          <a:stretch/>
        </p:blipFill>
        <p:spPr>
          <a:xfrm>
            <a:off x="1157474" y="253025"/>
            <a:ext cx="7034024" cy="46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490250" y="526350"/>
            <a:ext cx="840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Taker’s Details Flowchart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52400"/>
            <a:ext cx="8117676" cy="46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00" y="107575"/>
            <a:ext cx="68106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of Summary of Scores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 b="24180" l="9732" r="10101" t="11901"/>
          <a:stretch/>
        </p:blipFill>
        <p:spPr>
          <a:xfrm>
            <a:off x="861389" y="285738"/>
            <a:ext cx="7421224" cy="45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490250" y="526350"/>
            <a:ext cx="842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Exam Creator’s Info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6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1441075" y="152400"/>
            <a:ext cx="6261849" cy="46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EXAM SETTINGS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25" y="140000"/>
            <a:ext cx="5883501" cy="46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243100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Taker Side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490250" y="526350"/>
            <a:ext cx="842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r>
              <a:rPr lang="en"/>
              <a:t> Taker Info Flowchart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1"/>
          <p:cNvPicPr preferRelativeResize="0"/>
          <p:nvPr/>
        </p:nvPicPr>
        <p:blipFill rotWithShape="1">
          <a:blip r:embed="rId3">
            <a:alphaModFix/>
          </a:blip>
          <a:srcRect b="4260" l="1685" r="3103" t="0"/>
          <a:stretch/>
        </p:blipFill>
        <p:spPr>
          <a:xfrm>
            <a:off x="1515024" y="56025"/>
            <a:ext cx="6286500" cy="48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Flowchart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Exams to Take Flowchart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75" y="152400"/>
            <a:ext cx="76676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490250" y="526350"/>
            <a:ext cx="811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Exam Flowchart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200" y="53250"/>
            <a:ext cx="6453601" cy="47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Score Flowchart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7"/>
          <p:cNvPicPr preferRelativeResize="0"/>
          <p:nvPr/>
        </p:nvPicPr>
        <p:blipFill rotWithShape="1">
          <a:blip r:embed="rId3">
            <a:alphaModFix/>
          </a:blip>
          <a:srcRect b="24177" l="10270" r="9742" t="13524"/>
          <a:stretch/>
        </p:blipFill>
        <p:spPr>
          <a:xfrm>
            <a:off x="1127137" y="498680"/>
            <a:ext cx="6889726" cy="414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Designs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 Page Design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38" y="152400"/>
            <a:ext cx="70709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Design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Creator Dashboard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Exam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43100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Creator Side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Created Exams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Created Exam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Category Page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958000"/>
            <a:ext cx="49053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Exam Flowchart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Category Page Design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725"/>
            <a:ext cx="8839201" cy="426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Category Page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1094350"/>
            <a:ext cx="48291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Subject Page Design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63" y="1052513"/>
            <a:ext cx="47910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Subject Page Design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Subject Page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143925"/>
            <a:ext cx="4953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925" y="167975"/>
            <a:ext cx="6150149" cy="45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Summary of Scores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Takers Info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EXAM SETTINGS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Creator Update Profile Page Design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Examinee Dashboard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90250" y="526350"/>
            <a:ext cx="821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Questions Flowchart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to Take Page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Exam Page Design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8"/>
          <p:cNvSpPr txBox="1"/>
          <p:nvPr>
            <p:ph type="title"/>
          </p:nvPr>
        </p:nvSpPr>
        <p:spPr>
          <a:xfrm>
            <a:off x="337825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Examinee Update Profile Page Design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1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Scores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